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F1CC59D-C477-4E12-BA76-889CF0A9A876}"/>
    <pc:docChg chg="custSel modSld">
      <pc:chgData name="Narelle Wheaton" userId="6e1b2b30-480e-4f91-806b-6735d5b9e446" providerId="ADAL" clId="{6F1CC59D-C477-4E12-BA76-889CF0A9A876}" dt="2023-08-10T06:54:26.282" v="22" actId="404"/>
      <pc:docMkLst>
        <pc:docMk/>
      </pc:docMkLst>
      <pc:sldChg chg="modSp mod">
        <pc:chgData name="Narelle Wheaton" userId="6e1b2b30-480e-4f91-806b-6735d5b9e446" providerId="ADAL" clId="{6F1CC59D-C477-4E12-BA76-889CF0A9A876}" dt="2023-08-10T06:53:58.871" v="15" actId="27636"/>
        <pc:sldMkLst>
          <pc:docMk/>
          <pc:sldMk cId="496396665" sldId="256"/>
        </pc:sldMkLst>
        <pc:spChg chg="mod">
          <ac:chgData name="Narelle Wheaton" userId="6e1b2b30-480e-4f91-806b-6735d5b9e446" providerId="ADAL" clId="{6F1CC59D-C477-4E12-BA76-889CF0A9A876}" dt="2023-08-10T06:53:58.871" v="15" actId="27636"/>
          <ac:spMkLst>
            <pc:docMk/>
            <pc:sldMk cId="496396665" sldId="256"/>
            <ac:spMk id="3" creationId="{0CE23C56-4015-4DCA-A922-B5BB64EBBD5B}"/>
          </ac:spMkLst>
        </pc:spChg>
      </pc:sldChg>
      <pc:sldChg chg="modSp mod">
        <pc:chgData name="Narelle Wheaton" userId="6e1b2b30-480e-4f91-806b-6735d5b9e446" providerId="ADAL" clId="{6F1CC59D-C477-4E12-BA76-889CF0A9A876}" dt="2023-08-10T06:54:12.518" v="19" actId="14100"/>
        <pc:sldMkLst>
          <pc:docMk/>
          <pc:sldMk cId="946407938" sldId="257"/>
        </pc:sldMkLst>
        <pc:spChg chg="mod">
          <ac:chgData name="Narelle Wheaton" userId="6e1b2b30-480e-4f91-806b-6735d5b9e446" providerId="ADAL" clId="{6F1CC59D-C477-4E12-BA76-889CF0A9A876}" dt="2023-08-10T06:54:12.518" v="19" actId="14100"/>
          <ac:spMkLst>
            <pc:docMk/>
            <pc:sldMk cId="946407938" sldId="257"/>
            <ac:spMk id="3" creationId="{0CE23C56-4015-4DCA-A922-B5BB64EBBD5B}"/>
          </ac:spMkLst>
        </pc:spChg>
      </pc:sldChg>
      <pc:sldChg chg="modSp mod">
        <pc:chgData name="Narelle Wheaton" userId="6e1b2b30-480e-4f91-806b-6735d5b9e446" providerId="ADAL" clId="{6F1CC59D-C477-4E12-BA76-889CF0A9A876}" dt="2023-08-10T06:54:26.282" v="22" actId="404"/>
        <pc:sldMkLst>
          <pc:docMk/>
          <pc:sldMk cId="1747892800" sldId="258"/>
        </pc:sldMkLst>
        <pc:spChg chg="mod">
          <ac:chgData name="Narelle Wheaton" userId="6e1b2b30-480e-4f91-806b-6735d5b9e446" providerId="ADAL" clId="{6F1CC59D-C477-4E12-BA76-889CF0A9A876}" dt="2023-08-10T06:54:20.475" v="21" actId="14100"/>
          <ac:spMkLst>
            <pc:docMk/>
            <pc:sldMk cId="1747892800" sldId="258"/>
            <ac:spMk id="3" creationId="{0CE23C56-4015-4DCA-A922-B5BB64EBBD5B}"/>
          </ac:spMkLst>
        </pc:spChg>
        <pc:spChg chg="mod">
          <ac:chgData name="Narelle Wheaton" userId="6e1b2b30-480e-4f91-806b-6735d5b9e446" providerId="ADAL" clId="{6F1CC59D-C477-4E12-BA76-889CF0A9A876}" dt="2023-08-10T06:54:26.282" v="22" actId="404"/>
          <ac:spMkLst>
            <pc:docMk/>
            <pc:sldMk cId="1747892800" sldId="258"/>
            <ac:spMk id="4" creationId="{91EAF3CB-0542-41D3-BEB6-B1B6B7C3B26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597CB-A664-44E1-8AD7-EE93E82419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23013D-AEC1-431A-846A-798A56A7AB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92617-09DD-46E5-9FAF-6AD2DC016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73DFB-A806-48F6-B97E-44DD3B69025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BDC0A1-BEB2-42A5-8B48-0B717692D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81EDA4-3806-44F3-AFF2-B82D89D0C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47A6A-D7B8-4BF3-86C3-2E03B8CBDE7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9920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34F18-5BA1-496C-B6B8-6DEC20A8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F4428D-92D6-4B58-976C-385D1EFF9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DCF1DB-26F6-4113-AE48-21049AEC9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73DFB-A806-48F6-B97E-44DD3B69025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286BD-0EF4-4B7E-B871-C4C763A45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59AEDF-17AF-464E-975E-DFC898DE8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47A6A-D7B8-4BF3-86C3-2E03B8CBDE7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3957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F82312-B716-47BE-BDA3-3B01E0CF17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7C9748-15F8-4716-BA6C-6AD76259A1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D76700-F067-4F42-B5DB-AFC191E46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73DFB-A806-48F6-B97E-44DD3B69025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C1540-6CB9-4F32-A02E-DBDC7BD21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A0089B-4EC7-43AF-8A78-1527DC3E0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47A6A-D7B8-4BF3-86C3-2E03B8CBDE7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92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5FDF3-032B-43CA-85DF-D658D9877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03A9B-9634-4346-A8F3-D20AB3007F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4B0976-A0F6-4A8A-B6D8-6D925A3FA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73DFB-A806-48F6-B97E-44DD3B69025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DEBD73-ADE8-4A98-AE6D-F206F865B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8264C-84E0-4936-A92B-31DE59F11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47A6A-D7B8-4BF3-86C3-2E03B8CBDE7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6430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F7275-8DB3-4DC2-93D8-302591091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B1E3AB-DAB1-4192-818B-758647BEA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A1B805-42B3-40B4-AC04-34ED1D998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73DFB-A806-48F6-B97E-44DD3B69025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0C1635-2032-45DD-A40D-F634B70F4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F56ED5-B5B1-4024-840D-8D5C90A39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47A6A-D7B8-4BF3-86C3-2E03B8CBDE7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804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D23C3-3969-449E-98E4-4314BAD4B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7F738-5599-48AC-99D5-F6331B1C59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501CAF-3172-4C4C-A684-C4AA5D6A38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D67F92-C0F3-4E91-B77C-0978FE6B3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73DFB-A806-48F6-B97E-44DD3B69025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06EF78-B827-4C6C-B0B0-E6D35F0C9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2EBD2F-231D-4B4C-897F-9507DCE11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47A6A-D7B8-4BF3-86C3-2E03B8CBDE7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1185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61A6A-48AF-459A-8F77-F2F3013B9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9EDF47-5A75-4091-8B8D-8E982D4E56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8EC5D7-A5D8-4171-8D38-14290958E7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A6734B-8975-43EE-A92F-2BB8B1A433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6A66FB-B3F0-43BE-971B-7C26A1E214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546E2E-6E44-4811-9C19-D0AC6F953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73DFB-A806-48F6-B97E-44DD3B69025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A9082E-FD8F-4B4E-8F88-00ACCD73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8E45A5-8FED-4939-A2FA-26865A7B4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47A6A-D7B8-4BF3-86C3-2E03B8CBDE7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3865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C76B9-3481-42D9-B3BB-678291FD8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2187DA-46AE-42C5-A428-C1A6EBA97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73DFB-A806-48F6-B97E-44DD3B69025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9635F1-8907-4CBB-BA35-19FC03236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0F9A45-39D7-4D98-B1A6-EBCE4EDF2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47A6A-D7B8-4BF3-86C3-2E03B8CBDE7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4179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F0D488-DC6D-48FB-B0F0-CE91A164C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73DFB-A806-48F6-B97E-44DD3B69025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2B55C5-188D-4E06-B2FB-AC8076E2E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E4018-0438-4BF8-9F1D-4252EA359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47A6A-D7B8-4BF3-86C3-2E03B8CBDE7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8724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EC44CD-7FBC-4541-BEEC-5078DDDCE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D66F9-646C-4369-B2F7-F4138FD218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85C6FC-D80D-4CA7-ADDA-8CFA2C92C7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914194-35A8-4C27-8D97-6F04D363A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73DFB-A806-48F6-B97E-44DD3B69025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D92C48-1CD2-431A-B13C-684372544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893E9F-B098-4DFE-B3FD-61A693B87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47A6A-D7B8-4BF3-86C3-2E03B8CBDE7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5682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01916-06A6-4888-AE72-3129F71C0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A80AD8-AF00-40E8-86CE-203AD329CB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634C10-54B1-420B-8C10-7BFD24059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AE973-945F-485B-AAC4-FC7051C75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73DFB-A806-48F6-B97E-44DD3B69025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90FC6E-B556-41FA-BAE5-4F86B8E96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0D2391-FFD5-4872-9B02-FFF4B8439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47A6A-D7B8-4BF3-86C3-2E03B8CBDE7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7673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DFAC02-809D-4F98-AA6B-6D405C6E3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C1D40-4571-489C-B2E5-95EA79EC99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BEC4F-9924-4338-87F1-B985C2491A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73DFB-A806-48F6-B97E-44DD3B690254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EEC887-6EAB-4559-B07C-D725ACA7D9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EC31B-B654-4313-9562-5EF6AF5189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47A6A-D7B8-4BF3-86C3-2E03B8CBDE7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3037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CE23C56-4015-4DCA-A922-B5BB64EBBD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85875"/>
            <a:ext cx="9144000" cy="379993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If so poor a soul as I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to Thy great glory live,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my actions sanctify,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my words and thoughts receive;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Claim me for Thy service, claim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I have and all I am.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396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CE23C56-4015-4DCA-A922-B5BB64EBBD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93779"/>
            <a:ext cx="9144000" cy="3905238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Take my soul and body's powers,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Take my memory, mind and will,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my goods and all my hours,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I know and all I feel,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I think or speak or do;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Take my heart, but make it new!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407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CE23C56-4015-4DCA-A922-B5BB64EBBD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2742"/>
            <a:ext cx="9144000" cy="413657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Now, O God, Thine own I am,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I give Thee back Thine own;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Freedom, friends and health and fame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Consecrate to Thee alone;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Thine I live, thrice happy I,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Happier still if Thine I die.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EAF3CB-0542-41D3-BEB6-B1B6B7C3B268}"/>
              </a:ext>
            </a:extLst>
          </p:cNvPr>
          <p:cNvSpPr txBox="1"/>
          <p:nvPr/>
        </p:nvSpPr>
        <p:spPr>
          <a:xfrm>
            <a:off x="557349" y="5873932"/>
            <a:ext cx="32308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If so poor a soul as I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</a:p>
          <a:p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Charles Wesley (1707-1788)</a:t>
            </a:r>
          </a:p>
          <a:p>
            <a:r>
              <a:rPr lang="en-US" sz="1200" dirty="0">
                <a:solidFill>
                  <a:schemeClr val="bg1"/>
                </a:solidFill>
              </a:rPr>
              <a:t>© The General of The Salvation Army 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8928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178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2022-06-15T07:43:11Z</dcterms:created>
  <dcterms:modified xsi:type="dcterms:W3CDTF">2023-08-10T06:54:32Z</dcterms:modified>
</cp:coreProperties>
</file>